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0" d="100"/>
          <a:sy n="40" d="100"/>
        </p:scale>
        <p:origin x="-120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55E9E-DF2C-402E-B77F-EA0F0F634D0D}" type="datetimeFigureOut">
              <a:rPr lang="pt-BR" smtClean="0"/>
              <a:t>15/5/2012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B1E51-19C9-4336-ADE8-EAE28A43F5A5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Backup\MARAVALHAS\AULAS\MATERIAL DIDÁTICO\Acidentes no trabalho  DVD\acidentes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1988" y="-46038"/>
            <a:ext cx="10469563" cy="6950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Backup\MARAVALHAS\AULAS\MATERIAL DIDÁTICO\Acidentes no trabalho  DVD\acidentes1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1988" y="-46038"/>
            <a:ext cx="10469563" cy="6950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Backup\MARAVALHAS\AULAS\MATERIAL DIDÁTICO\Acidentes no trabalho  DVD\acidentes1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1988" y="-46038"/>
            <a:ext cx="10469563" cy="6950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Backup\MARAVALHAS\AULAS\MATERIAL DIDÁTICO\Acidentes no trabalho  DVD\acidentes1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1988" y="-46038"/>
            <a:ext cx="10469563" cy="6950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Backup\MARAVALHAS\AULAS\MATERIAL DIDÁTICO\Acidentes no trabalho  DVD\acidentes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1988" y="-46038"/>
            <a:ext cx="10469563" cy="6950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Backup\MARAVALHAS\AULAS\MATERIAL DIDÁTICO\Acidentes no trabalho  DVD\acidentes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34963" y="26988"/>
            <a:ext cx="9813926" cy="680243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Backup\MARAVALHAS\AULAS\MATERIAL DIDÁTICO\Acidentes no trabalho  DVD\acidentes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1988" y="-46038"/>
            <a:ext cx="10469563" cy="6950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Backup\MARAVALHAS\AULAS\MATERIAL DIDÁTICO\Acidentes no trabalho  DVD\acidentes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1988" y="-46038"/>
            <a:ext cx="10469563" cy="6950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Backup\MARAVALHAS\AULAS\MATERIAL DIDÁTICO\Acidentes no trabalho  DVD\acidentes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1988" y="-46038"/>
            <a:ext cx="10469563" cy="6950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Backup\MARAVALHAS\AULAS\MATERIAL DIDÁTICO\Acidentes no trabalho  DVD\acidentes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1988" y="-46038"/>
            <a:ext cx="10469563" cy="6950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Backup\MARAVALHAS\AULAS\MATERIAL DIDÁTICO\Acidentes no trabalho  DVD\acidentes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1988" y="-46038"/>
            <a:ext cx="10469563" cy="6950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Backup\MARAVALHAS\AULAS\MATERIAL DIDÁTICO\Acidentes no trabalho  DVD\acidentes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661988" y="-46038"/>
            <a:ext cx="10469563" cy="69500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7209765567B73489377B4DDC85A56AE" ma:contentTypeVersion="3" ma:contentTypeDescription="Crie um novo documento." ma:contentTypeScope="" ma:versionID="105ac0f88aa16455ab71c1c28e96ba44">
  <xsd:schema xmlns:xsd="http://www.w3.org/2001/XMLSchema" xmlns:xs="http://www.w3.org/2001/XMLSchema" xmlns:p="http://schemas.microsoft.com/office/2006/metadata/properties" xmlns:ns2="7f4d6e0e-f68a-47f4-a8db-5eed858209fe" targetNamespace="http://schemas.microsoft.com/office/2006/metadata/properties" ma:root="true" ma:fieldsID="ae509e5071e6695f870191c259cbb42d" ns2:_="">
    <xsd:import namespace="7f4d6e0e-f68a-47f4-a8db-5eed858209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4d6e0e-f68a-47f4-a8db-5eed858209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7C4EEAE-84D4-4026-8A2D-6E8F3F70F18B}"/>
</file>

<file path=customXml/itemProps2.xml><?xml version="1.0" encoding="utf-8"?>
<ds:datastoreItem xmlns:ds="http://schemas.openxmlformats.org/officeDocument/2006/customXml" ds:itemID="{957BF711-692D-41AF-8A0E-0F49E840327A}"/>
</file>

<file path=customXml/itemProps3.xml><?xml version="1.0" encoding="utf-8"?>
<ds:datastoreItem xmlns:ds="http://schemas.openxmlformats.org/officeDocument/2006/customXml" ds:itemID="{F67B2B76-942E-40E1-A050-C58801008057}"/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Apresentação na tela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3" baseType="lpstr">
      <vt:lpstr>Tema do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Maravalhas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ACIDENTES DE TRABALHO</dc:title>
  <dc:creator>Maravalhas</dc:creator>
  <cp:lastModifiedBy>Maravalhas</cp:lastModifiedBy>
  <cp:revision>2</cp:revision>
  <dcterms:created xsi:type="dcterms:W3CDTF">2012-05-15T16:27:00Z</dcterms:created>
  <dcterms:modified xsi:type="dcterms:W3CDTF">2012-05-15T16:35:05Z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0x01010027209765567B73489377B4DDC85A56AE</vt:lpwstr>
  </property>
</Properties>
</file>

<file path=docProps/thumbnail.jpeg>
</file>